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AB9168-AB32-4794-A6DB-0C11800BB5F3}" v="1" dt="2024-09-06T16:42:39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2237" y="-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o F. R." userId="3e2d614422485eef" providerId="LiveId" clId="{AAAB9168-AB32-4794-A6DB-0C11800BB5F3}"/>
    <pc:docChg chg="undo custSel modSld">
      <pc:chgData name="Roberto F. R." userId="3e2d614422485eef" providerId="LiveId" clId="{AAAB9168-AB32-4794-A6DB-0C11800BB5F3}" dt="2024-09-06T16:45:32.920" v="203" actId="20577"/>
      <pc:docMkLst>
        <pc:docMk/>
      </pc:docMkLst>
      <pc:sldChg chg="addSp delSp modSp mod">
        <pc:chgData name="Roberto F. R." userId="3e2d614422485eef" providerId="LiveId" clId="{AAAB9168-AB32-4794-A6DB-0C11800BB5F3}" dt="2024-09-06T16:45:32.920" v="203" actId="20577"/>
        <pc:sldMkLst>
          <pc:docMk/>
          <pc:sldMk cId="868698035" sldId="256"/>
        </pc:sldMkLst>
        <pc:spChg chg="mod">
          <ac:chgData name="Roberto F. R." userId="3e2d614422485eef" providerId="LiveId" clId="{AAAB9168-AB32-4794-A6DB-0C11800BB5F3}" dt="2024-09-06T16:41:08.379" v="2" actId="6549"/>
          <ac:spMkLst>
            <pc:docMk/>
            <pc:sldMk cId="868698035" sldId="256"/>
            <ac:spMk id="44" creationId="{5ADE730B-6AF4-CB52-004B-D44E85AB97A8}"/>
          </ac:spMkLst>
        </pc:spChg>
        <pc:spChg chg="mod">
          <ac:chgData name="Roberto F. R." userId="3e2d614422485eef" providerId="LiveId" clId="{AAAB9168-AB32-4794-A6DB-0C11800BB5F3}" dt="2024-09-06T16:42:53.103" v="61"/>
          <ac:spMkLst>
            <pc:docMk/>
            <pc:sldMk cId="868698035" sldId="256"/>
            <ac:spMk id="45" creationId="{6693CBD9-ACD3-E248-2E6B-8283AEE6FFA8}"/>
          </ac:spMkLst>
        </pc:spChg>
        <pc:spChg chg="mod">
          <ac:chgData name="Roberto F. R." userId="3e2d614422485eef" providerId="LiveId" clId="{AAAB9168-AB32-4794-A6DB-0C11800BB5F3}" dt="2024-09-06T16:45:32.920" v="203" actId="20577"/>
          <ac:spMkLst>
            <pc:docMk/>
            <pc:sldMk cId="868698035" sldId="256"/>
            <ac:spMk id="53" creationId="{0D00750A-5A27-0CC6-AA96-9040629E9292}"/>
          </ac:spMkLst>
        </pc:spChg>
        <pc:spChg chg="mod">
          <ac:chgData name="Roberto F. R." userId="3e2d614422485eef" providerId="LiveId" clId="{AAAB9168-AB32-4794-A6DB-0C11800BB5F3}" dt="2024-09-06T16:44:59.775" v="182" actId="20577"/>
          <ac:spMkLst>
            <pc:docMk/>
            <pc:sldMk cId="868698035" sldId="256"/>
            <ac:spMk id="59" creationId="{08C5D28B-D721-927B-CFE1-7D980676DC3C}"/>
          </ac:spMkLst>
        </pc:spChg>
        <pc:spChg chg="mod">
          <ac:chgData name="Roberto F. R." userId="3e2d614422485eef" providerId="LiveId" clId="{AAAB9168-AB32-4794-A6DB-0C11800BB5F3}" dt="2024-09-06T16:42:59.291" v="70"/>
          <ac:spMkLst>
            <pc:docMk/>
            <pc:sldMk cId="868698035" sldId="256"/>
            <ac:spMk id="61" creationId="{A8F4AE68-B6CC-EA87-4FC7-539156BFCC14}"/>
          </ac:spMkLst>
        </pc:spChg>
        <pc:spChg chg="mod">
          <ac:chgData name="Roberto F. R." userId="3e2d614422485eef" providerId="LiveId" clId="{AAAB9168-AB32-4794-A6DB-0C11800BB5F3}" dt="2024-09-06T16:43:24.645" v="84"/>
          <ac:spMkLst>
            <pc:docMk/>
            <pc:sldMk cId="868698035" sldId="256"/>
            <ac:spMk id="63" creationId="{B6F7BD45-2AF7-E8E7-7C31-928151150FD7}"/>
          </ac:spMkLst>
        </pc:spChg>
        <pc:spChg chg="mod">
          <ac:chgData name="Roberto F. R." userId="3e2d614422485eef" providerId="LiveId" clId="{AAAB9168-AB32-4794-A6DB-0C11800BB5F3}" dt="2024-09-06T16:43:44.875" v="97" actId="20577"/>
          <ac:spMkLst>
            <pc:docMk/>
            <pc:sldMk cId="868698035" sldId="256"/>
            <ac:spMk id="65" creationId="{60E497F6-8EFD-070B-7B14-F44C3388E723}"/>
          </ac:spMkLst>
        </pc:spChg>
        <pc:graphicFrameChg chg="add del mod">
          <ac:chgData name="Roberto F. R." userId="3e2d614422485eef" providerId="LiveId" clId="{AAAB9168-AB32-4794-A6DB-0C11800BB5F3}" dt="2024-09-06T16:42:43.966" v="53" actId="478"/>
          <ac:graphicFrameMkLst>
            <pc:docMk/>
            <pc:sldMk cId="868698035" sldId="256"/>
            <ac:graphicFrameMk id="2" creationId="{7212C8C1-8909-1226-061D-CCC96FC02718}"/>
          </ac:graphicFrameMkLst>
        </pc:graphicFrameChg>
        <pc:picChg chg="del">
          <ac:chgData name="Roberto F. R." userId="3e2d614422485eef" providerId="LiveId" clId="{AAAB9168-AB32-4794-A6DB-0C11800BB5F3}" dt="2024-09-06T16:40:57.608" v="0" actId="478"/>
          <ac:picMkLst>
            <pc:docMk/>
            <pc:sldMk cId="868698035" sldId="256"/>
            <ac:picMk id="47" creationId="{279A3E2C-2E27-C409-99A4-D6852A5A56EA}"/>
          </ac:picMkLst>
        </pc:picChg>
        <pc:picChg chg="del">
          <ac:chgData name="Roberto F. R." userId="3e2d614422485eef" providerId="LiveId" clId="{AAAB9168-AB32-4794-A6DB-0C11800BB5F3}" dt="2024-09-06T16:45:05.492" v="183" actId="478"/>
          <ac:picMkLst>
            <pc:docMk/>
            <pc:sldMk cId="868698035" sldId="256"/>
            <ac:picMk id="60" creationId="{1297E72C-F305-2C4D-34B0-E149C79B2CF7}"/>
          </ac:picMkLst>
        </pc:picChg>
      </pc:sldChg>
    </pc:docChg>
  </pc:docChgLst>
  <pc:docChgLst>
    <pc:chgData name="Roberto F. R." userId="3e2d614422485eef" providerId="LiveId" clId="{00136706-FF08-42B3-A0E1-7CE6D5A020AA}"/>
    <pc:docChg chg="custSel modSld">
      <pc:chgData name="Roberto F. R." userId="3e2d614422485eef" providerId="LiveId" clId="{00136706-FF08-42B3-A0E1-7CE6D5A020AA}" dt="2024-09-04T14:28:21.806" v="28" actId="20577"/>
      <pc:docMkLst>
        <pc:docMk/>
      </pc:docMkLst>
      <pc:sldChg chg="addSp delSp modSp mod">
        <pc:chgData name="Roberto F. R." userId="3e2d614422485eef" providerId="LiveId" clId="{00136706-FF08-42B3-A0E1-7CE6D5A020AA}" dt="2024-09-04T14:28:21.806" v="28" actId="20577"/>
        <pc:sldMkLst>
          <pc:docMk/>
          <pc:sldMk cId="868698035" sldId="256"/>
        </pc:sldMkLst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4" creationId="{9F95B177-67F2-FBE0-1A6C-F667CED6CBDB}"/>
          </ac:spMkLst>
        </pc:spChg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5" creationId="{6B521153-74C6-C2D9-A0DE-89342BF523CC}"/>
          </ac:spMkLst>
        </pc:spChg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7" creationId="{BEB30C44-D09D-22E4-AA97-607B850FA05F}"/>
          </ac:spMkLst>
        </pc:spChg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13" creationId="{26050279-5C3A-82D8-8E97-FCA920001E6F}"/>
          </ac:spMkLst>
        </pc:spChg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16" creationId="{9C9FD8A4-3BC5-039A-01BB-3FD90180B9F7}"/>
          </ac:spMkLst>
        </pc:spChg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23" creationId="{3817B9C7-39EC-99BA-C531-DD105A8EE516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25" creationId="{0D929C0B-4165-DC46-9E62-8C0F53236A95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28" creationId="{FA27115A-6E0B-788F-2E7E-EDC1D3DB7CE8}"/>
          </ac:spMkLst>
        </pc:spChg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29" creationId="{5E076092-9BB6-DC8A-F6B2-1BE0F36BFEDF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31" creationId="{0D818D41-5081-6711-D879-5135CF0E5045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34" creationId="{39AEC5F5-3080-07C7-DAFD-6CE58E75FD76}"/>
          </ac:spMkLst>
        </pc:spChg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35" creationId="{6717A1AD-7B11-0759-F579-F72E00A1EFBD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36" creationId="{996D4655-8AD3-A38C-89C5-B9A0448318E7}"/>
          </ac:spMkLst>
        </pc:spChg>
        <pc:spChg chg="add mod">
          <ac:chgData name="Roberto F. R." userId="3e2d614422485eef" providerId="LiveId" clId="{00136706-FF08-42B3-A0E1-7CE6D5A020AA}" dt="2024-09-04T06:57:47.123" v="0"/>
          <ac:spMkLst>
            <pc:docMk/>
            <pc:sldMk cId="868698035" sldId="256"/>
            <ac:spMk id="39" creationId="{74A6316A-A93B-0BAD-C929-793D9721DC67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42" creationId="{EE819880-F71E-C1BB-DB20-6C3AB1C94779}"/>
          </ac:spMkLst>
        </pc:spChg>
        <pc:spChg chg="add mod">
          <ac:chgData name="Roberto F. R." userId="3e2d614422485eef" providerId="LiveId" clId="{00136706-FF08-42B3-A0E1-7CE6D5A020AA}" dt="2024-09-04T06:57:54.356" v="2"/>
          <ac:spMkLst>
            <pc:docMk/>
            <pc:sldMk cId="868698035" sldId="256"/>
            <ac:spMk id="44" creationId="{5ADE730B-6AF4-CB52-004B-D44E85AB97A8}"/>
          </ac:spMkLst>
        </pc:spChg>
        <pc:spChg chg="add mod">
          <ac:chgData name="Roberto F. R." userId="3e2d614422485eef" providerId="LiveId" clId="{00136706-FF08-42B3-A0E1-7CE6D5A020AA}" dt="2024-09-04T08:54:17.104" v="4" actId="20577"/>
          <ac:spMkLst>
            <pc:docMk/>
            <pc:sldMk cId="868698035" sldId="256"/>
            <ac:spMk id="45" creationId="{6693CBD9-ACD3-E248-2E6B-8283AEE6FFA8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48" creationId="{4F485606-D88D-0E84-EF20-D10BF06C2C8B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50" creationId="{4C936083-A63D-5B8C-F653-F51344A956FE}"/>
          </ac:spMkLst>
        </pc:spChg>
        <pc:spChg chg="del">
          <ac:chgData name="Roberto F. R." userId="3e2d614422485eef" providerId="LiveId" clId="{00136706-FF08-42B3-A0E1-7CE6D5A020AA}" dt="2024-09-04T06:57:52.914" v="1" actId="478"/>
          <ac:spMkLst>
            <pc:docMk/>
            <pc:sldMk cId="868698035" sldId="256"/>
            <ac:spMk id="52" creationId="{0168BD2C-0462-437D-A554-7E9A6F6B90CA}"/>
          </ac:spMkLst>
        </pc:spChg>
        <pc:spChg chg="add mod">
          <ac:chgData name="Roberto F. R." userId="3e2d614422485eef" providerId="LiveId" clId="{00136706-FF08-42B3-A0E1-7CE6D5A020AA}" dt="2024-09-04T06:57:54.356" v="2"/>
          <ac:spMkLst>
            <pc:docMk/>
            <pc:sldMk cId="868698035" sldId="256"/>
            <ac:spMk id="53" creationId="{0D00750A-5A27-0CC6-AA96-9040629E9292}"/>
          </ac:spMkLst>
        </pc:spChg>
        <pc:spChg chg="add mod">
          <ac:chgData name="Roberto F. R." userId="3e2d614422485eef" providerId="LiveId" clId="{00136706-FF08-42B3-A0E1-7CE6D5A020AA}" dt="2024-09-04T14:28:21.806" v="28" actId="20577"/>
          <ac:spMkLst>
            <pc:docMk/>
            <pc:sldMk cId="868698035" sldId="256"/>
            <ac:spMk id="55" creationId="{20398B8C-FD82-F366-E24B-2A8CFAD68A9F}"/>
          </ac:spMkLst>
        </pc:spChg>
        <pc:spChg chg="add mod">
          <ac:chgData name="Roberto F. R." userId="3e2d614422485eef" providerId="LiveId" clId="{00136706-FF08-42B3-A0E1-7CE6D5A020AA}" dt="2024-09-04T06:57:54.356" v="2"/>
          <ac:spMkLst>
            <pc:docMk/>
            <pc:sldMk cId="868698035" sldId="256"/>
            <ac:spMk id="56" creationId="{FFA43568-A39D-B439-271B-4A5CF77E25AF}"/>
          </ac:spMkLst>
        </pc:spChg>
        <pc:spChg chg="add mod">
          <ac:chgData name="Roberto F. R." userId="3e2d614422485eef" providerId="LiveId" clId="{00136706-FF08-42B3-A0E1-7CE6D5A020AA}" dt="2024-09-04T06:57:54.356" v="2"/>
          <ac:spMkLst>
            <pc:docMk/>
            <pc:sldMk cId="868698035" sldId="256"/>
            <ac:spMk id="59" creationId="{08C5D28B-D721-927B-CFE1-7D980676DC3C}"/>
          </ac:spMkLst>
        </pc:spChg>
        <pc:spChg chg="add mod">
          <ac:chgData name="Roberto F. R." userId="3e2d614422485eef" providerId="LiveId" clId="{00136706-FF08-42B3-A0E1-7CE6D5A020AA}" dt="2024-09-04T08:54:21.440" v="5" actId="20577"/>
          <ac:spMkLst>
            <pc:docMk/>
            <pc:sldMk cId="868698035" sldId="256"/>
            <ac:spMk id="61" creationId="{A8F4AE68-B6CC-EA87-4FC7-539156BFCC14}"/>
          </ac:spMkLst>
        </pc:spChg>
        <pc:spChg chg="add mod">
          <ac:chgData name="Roberto F. R." userId="3e2d614422485eef" providerId="LiveId" clId="{00136706-FF08-42B3-A0E1-7CE6D5A020AA}" dt="2024-09-04T08:54:24.551" v="6" actId="20577"/>
          <ac:spMkLst>
            <pc:docMk/>
            <pc:sldMk cId="868698035" sldId="256"/>
            <ac:spMk id="63" creationId="{B6F7BD45-2AF7-E8E7-7C31-928151150FD7}"/>
          </ac:spMkLst>
        </pc:spChg>
        <pc:spChg chg="add mod">
          <ac:chgData name="Roberto F. R." userId="3e2d614422485eef" providerId="LiveId" clId="{00136706-FF08-42B3-A0E1-7CE6D5A020AA}" dt="2024-09-04T08:54:27.410" v="7" actId="20577"/>
          <ac:spMkLst>
            <pc:docMk/>
            <pc:sldMk cId="868698035" sldId="256"/>
            <ac:spMk id="65" creationId="{60E497F6-8EFD-070B-7B14-F44C3388E723}"/>
          </ac:spMkLst>
        </pc:spChg>
        <pc:picChg chg="add mod">
          <ac:chgData name="Roberto F. R." userId="3e2d614422485eef" providerId="LiveId" clId="{00136706-FF08-42B3-A0E1-7CE6D5A020AA}" dt="2024-09-04T06:57:47.123" v="0"/>
          <ac:picMkLst>
            <pc:docMk/>
            <pc:sldMk cId="868698035" sldId="256"/>
            <ac:picMk id="6" creationId="{B56ED0B5-8E64-7238-8EF5-10BD377BB97B}"/>
          </ac:picMkLst>
        </pc:picChg>
        <pc:picChg chg="add mod">
          <ac:chgData name="Roberto F. R." userId="3e2d614422485eef" providerId="LiveId" clId="{00136706-FF08-42B3-A0E1-7CE6D5A020AA}" dt="2024-09-04T06:57:47.123" v="0"/>
          <ac:picMkLst>
            <pc:docMk/>
            <pc:sldMk cId="868698035" sldId="256"/>
            <ac:picMk id="8" creationId="{228008C7-43BF-FFF3-7767-F717C8D6C3C5}"/>
          </ac:picMkLst>
        </pc:picChg>
        <pc:picChg chg="add mod">
          <ac:chgData name="Roberto F. R." userId="3e2d614422485eef" providerId="LiveId" clId="{00136706-FF08-42B3-A0E1-7CE6D5A020AA}" dt="2024-09-04T06:57:47.123" v="0"/>
          <ac:picMkLst>
            <pc:docMk/>
            <pc:sldMk cId="868698035" sldId="256"/>
            <ac:picMk id="26" creationId="{2B3DDF2D-8981-B281-4E12-D2D7CEBEF749}"/>
          </ac:picMkLst>
        </pc:picChg>
        <pc:picChg chg="del">
          <ac:chgData name="Roberto F. R." userId="3e2d614422485eef" providerId="LiveId" clId="{00136706-FF08-42B3-A0E1-7CE6D5A020AA}" dt="2024-09-04T06:57:52.914" v="1" actId="478"/>
          <ac:picMkLst>
            <pc:docMk/>
            <pc:sldMk cId="868698035" sldId="256"/>
            <ac:picMk id="30" creationId="{93601E88-D512-5950-2DFC-6601BB029FFC}"/>
          </ac:picMkLst>
        </pc:picChg>
        <pc:picChg chg="del">
          <ac:chgData name="Roberto F. R." userId="3e2d614422485eef" providerId="LiveId" clId="{00136706-FF08-42B3-A0E1-7CE6D5A020AA}" dt="2024-09-04T06:57:52.914" v="1" actId="478"/>
          <ac:picMkLst>
            <pc:docMk/>
            <pc:sldMk cId="868698035" sldId="256"/>
            <ac:picMk id="33" creationId="{01225C4B-5A85-C6BA-EF6E-5FB0E37C1074}"/>
          </ac:picMkLst>
        </pc:picChg>
        <pc:picChg chg="del">
          <ac:chgData name="Roberto F. R." userId="3e2d614422485eef" providerId="LiveId" clId="{00136706-FF08-42B3-A0E1-7CE6D5A020AA}" dt="2024-09-04T06:57:52.914" v="1" actId="478"/>
          <ac:picMkLst>
            <pc:docMk/>
            <pc:sldMk cId="868698035" sldId="256"/>
            <ac:picMk id="46" creationId="{0C0E077D-6B5B-ECC6-3CB4-4C3E6FD46DD6}"/>
          </ac:picMkLst>
        </pc:picChg>
        <pc:picChg chg="add mod">
          <ac:chgData name="Roberto F. R." userId="3e2d614422485eef" providerId="LiveId" clId="{00136706-FF08-42B3-A0E1-7CE6D5A020AA}" dt="2024-09-04T06:57:54.356" v="2"/>
          <ac:picMkLst>
            <pc:docMk/>
            <pc:sldMk cId="868698035" sldId="256"/>
            <ac:picMk id="47" creationId="{279A3E2C-2E27-C409-99A4-D6852A5A56EA}"/>
          </ac:picMkLst>
        </pc:picChg>
        <pc:picChg chg="add mod">
          <ac:chgData name="Roberto F. R." userId="3e2d614422485eef" providerId="LiveId" clId="{00136706-FF08-42B3-A0E1-7CE6D5A020AA}" dt="2024-09-04T06:57:54.356" v="2"/>
          <ac:picMkLst>
            <pc:docMk/>
            <pc:sldMk cId="868698035" sldId="256"/>
            <ac:picMk id="54" creationId="{3BC5F04A-363E-017B-47BF-467BE70406F1}"/>
          </ac:picMkLst>
        </pc:picChg>
        <pc:picChg chg="add mod">
          <ac:chgData name="Roberto F. R." userId="3e2d614422485eef" providerId="LiveId" clId="{00136706-FF08-42B3-A0E1-7CE6D5A020AA}" dt="2024-09-04T06:57:54.356" v="2"/>
          <ac:picMkLst>
            <pc:docMk/>
            <pc:sldMk cId="868698035" sldId="256"/>
            <ac:picMk id="60" creationId="{1297E72C-F305-2C4D-34B0-E149C79B2CF7}"/>
          </ac:picMkLst>
        </pc:picChg>
        <pc:cxnChg chg="add mod">
          <ac:chgData name="Roberto F. R." userId="3e2d614422485eef" providerId="LiveId" clId="{00136706-FF08-42B3-A0E1-7CE6D5A020AA}" dt="2024-09-04T06:57:47.123" v="0"/>
          <ac:cxnSpMkLst>
            <pc:docMk/>
            <pc:sldMk cId="868698035" sldId="256"/>
            <ac:cxnSpMk id="2" creationId="{B69B2910-2DF4-5931-F8EF-18DDE514425C}"/>
          </ac:cxnSpMkLst>
        </pc:cxnChg>
        <pc:cxnChg chg="add mod">
          <ac:chgData name="Roberto F. R." userId="3e2d614422485eef" providerId="LiveId" clId="{00136706-FF08-42B3-A0E1-7CE6D5A020AA}" dt="2024-09-04T06:57:47.123" v="0"/>
          <ac:cxnSpMkLst>
            <pc:docMk/>
            <pc:sldMk cId="868698035" sldId="256"/>
            <ac:cxnSpMk id="3" creationId="{08946AB4-D811-226F-9898-517D744A8830}"/>
          </ac:cxnSpMkLst>
        </pc:cxnChg>
        <pc:cxnChg chg="del">
          <ac:chgData name="Roberto F. R." userId="3e2d614422485eef" providerId="LiveId" clId="{00136706-FF08-42B3-A0E1-7CE6D5A020AA}" dt="2024-09-04T06:57:52.914" v="1" actId="478"/>
          <ac:cxnSpMkLst>
            <pc:docMk/>
            <pc:sldMk cId="868698035" sldId="256"/>
            <ac:cxnSpMk id="10" creationId="{116DA522-3AC3-1E9F-8460-0CFD48A60DE8}"/>
          </ac:cxnSpMkLst>
        </pc:cxnChg>
        <pc:cxnChg chg="add mod">
          <ac:chgData name="Roberto F. R." userId="3e2d614422485eef" providerId="LiveId" clId="{00136706-FF08-42B3-A0E1-7CE6D5A020AA}" dt="2024-09-04T06:57:47.123" v="0"/>
          <ac:cxnSpMkLst>
            <pc:docMk/>
            <pc:sldMk cId="868698035" sldId="256"/>
            <ac:cxnSpMk id="18" creationId="{CF94999E-D5BC-52D0-AB83-646909A0C502}"/>
          </ac:cxnSpMkLst>
        </pc:cxnChg>
        <pc:cxnChg chg="del">
          <ac:chgData name="Roberto F. R." userId="3e2d614422485eef" providerId="LiveId" clId="{00136706-FF08-42B3-A0E1-7CE6D5A020AA}" dt="2024-09-04T06:57:52.914" v="1" actId="478"/>
          <ac:cxnSpMkLst>
            <pc:docMk/>
            <pc:sldMk cId="868698035" sldId="256"/>
            <ac:cxnSpMk id="21" creationId="{1D3F60F1-1DA6-263B-D8F9-1F17DC3E5077}"/>
          </ac:cxnSpMkLst>
        </pc:cxnChg>
        <pc:cxnChg chg="add mod">
          <ac:chgData name="Roberto F. R." userId="3e2d614422485eef" providerId="LiveId" clId="{00136706-FF08-42B3-A0E1-7CE6D5A020AA}" dt="2024-09-04T06:57:47.123" v="0"/>
          <ac:cxnSpMkLst>
            <pc:docMk/>
            <pc:sldMk cId="868698035" sldId="256"/>
            <ac:cxnSpMk id="22" creationId="{508F8C1A-878D-A093-216C-52EC02871AE6}"/>
          </ac:cxnSpMkLst>
        </pc:cxnChg>
        <pc:cxnChg chg="del">
          <ac:chgData name="Roberto F. R." userId="3e2d614422485eef" providerId="LiveId" clId="{00136706-FF08-42B3-A0E1-7CE6D5A020AA}" dt="2024-09-04T06:57:52.914" v="1" actId="478"/>
          <ac:cxnSpMkLst>
            <pc:docMk/>
            <pc:sldMk cId="868698035" sldId="256"/>
            <ac:cxnSpMk id="24" creationId="{2771E583-F510-8303-B538-54D584CDF747}"/>
          </ac:cxnSpMkLst>
        </pc:cxnChg>
        <pc:cxnChg chg="add mod">
          <ac:chgData name="Roberto F. R." userId="3e2d614422485eef" providerId="LiveId" clId="{00136706-FF08-42B3-A0E1-7CE6D5A020AA}" dt="2024-09-04T06:57:47.123" v="0"/>
          <ac:cxnSpMkLst>
            <pc:docMk/>
            <pc:sldMk cId="868698035" sldId="256"/>
            <ac:cxnSpMk id="32" creationId="{CD9F7799-3527-3DC6-028F-7C0F14FCC10C}"/>
          </ac:cxnSpMkLst>
        </pc:cxnChg>
        <pc:cxnChg chg="add mod">
          <ac:chgData name="Roberto F. R." userId="3e2d614422485eef" providerId="LiveId" clId="{00136706-FF08-42B3-A0E1-7CE6D5A020AA}" dt="2024-09-04T06:57:47.123" v="0"/>
          <ac:cxnSpMkLst>
            <pc:docMk/>
            <pc:sldMk cId="868698035" sldId="256"/>
            <ac:cxnSpMk id="37" creationId="{2337D052-EBBD-C5F1-435C-2AE94453882E}"/>
          </ac:cxnSpMkLst>
        </pc:cxnChg>
        <pc:cxnChg chg="del">
          <ac:chgData name="Roberto F. R." userId="3e2d614422485eef" providerId="LiveId" clId="{00136706-FF08-42B3-A0E1-7CE6D5A020AA}" dt="2024-09-04T06:57:52.914" v="1" actId="478"/>
          <ac:cxnSpMkLst>
            <pc:docMk/>
            <pc:sldMk cId="868698035" sldId="256"/>
            <ac:cxnSpMk id="38" creationId="{281BC520-8A18-B4A9-956C-4B87F78AD14A}"/>
          </ac:cxnSpMkLst>
        </pc:cxnChg>
        <pc:cxnChg chg="add mod">
          <ac:chgData name="Roberto F. R." userId="3e2d614422485eef" providerId="LiveId" clId="{00136706-FF08-42B3-A0E1-7CE6D5A020AA}" dt="2024-09-04T06:57:54.356" v="2"/>
          <ac:cxnSpMkLst>
            <pc:docMk/>
            <pc:sldMk cId="868698035" sldId="256"/>
            <ac:cxnSpMk id="40" creationId="{47B79213-BD79-4CEA-CF12-340AAD14CF05}"/>
          </ac:cxnSpMkLst>
        </pc:cxnChg>
        <pc:cxnChg chg="del">
          <ac:chgData name="Roberto F. R." userId="3e2d614422485eef" providerId="LiveId" clId="{00136706-FF08-42B3-A0E1-7CE6D5A020AA}" dt="2024-09-04T06:57:52.914" v="1" actId="478"/>
          <ac:cxnSpMkLst>
            <pc:docMk/>
            <pc:sldMk cId="868698035" sldId="256"/>
            <ac:cxnSpMk id="41" creationId="{99BC5514-5E31-FCBB-342F-CF65C765F34A}"/>
          </ac:cxnSpMkLst>
        </pc:cxnChg>
        <pc:cxnChg chg="add mod">
          <ac:chgData name="Roberto F. R." userId="3e2d614422485eef" providerId="LiveId" clId="{00136706-FF08-42B3-A0E1-7CE6D5A020AA}" dt="2024-09-04T06:57:54.356" v="2"/>
          <ac:cxnSpMkLst>
            <pc:docMk/>
            <pc:sldMk cId="868698035" sldId="256"/>
            <ac:cxnSpMk id="43" creationId="{677076C6-06D6-BF63-AE85-AE59D57EBF3C}"/>
          </ac:cxnSpMkLst>
        </pc:cxnChg>
        <pc:cxnChg chg="del">
          <ac:chgData name="Roberto F. R." userId="3e2d614422485eef" providerId="LiveId" clId="{00136706-FF08-42B3-A0E1-7CE6D5A020AA}" dt="2024-09-04T06:57:52.914" v="1" actId="478"/>
          <ac:cxnSpMkLst>
            <pc:docMk/>
            <pc:sldMk cId="868698035" sldId="256"/>
            <ac:cxnSpMk id="49" creationId="{CB8197A0-3C52-C05E-118E-138E9C421166}"/>
          </ac:cxnSpMkLst>
        </pc:cxnChg>
        <pc:cxnChg chg="del">
          <ac:chgData name="Roberto F. R." userId="3e2d614422485eef" providerId="LiveId" clId="{00136706-FF08-42B3-A0E1-7CE6D5A020AA}" dt="2024-09-04T06:57:52.914" v="1" actId="478"/>
          <ac:cxnSpMkLst>
            <pc:docMk/>
            <pc:sldMk cId="868698035" sldId="256"/>
            <ac:cxnSpMk id="51" creationId="{DAA9BE6F-86FE-028D-6D71-D23F05EA1FE0}"/>
          </ac:cxnSpMkLst>
        </pc:cxnChg>
        <pc:cxnChg chg="add mod">
          <ac:chgData name="Roberto F. R." userId="3e2d614422485eef" providerId="LiveId" clId="{00136706-FF08-42B3-A0E1-7CE6D5A020AA}" dt="2024-09-04T06:57:54.356" v="2"/>
          <ac:cxnSpMkLst>
            <pc:docMk/>
            <pc:sldMk cId="868698035" sldId="256"/>
            <ac:cxnSpMk id="57" creationId="{764B9D2E-2569-FB2D-A7BE-16ADD72DBDC0}"/>
          </ac:cxnSpMkLst>
        </pc:cxnChg>
        <pc:cxnChg chg="add mod">
          <ac:chgData name="Roberto F. R." userId="3e2d614422485eef" providerId="LiveId" clId="{00136706-FF08-42B3-A0E1-7CE6D5A020AA}" dt="2024-09-04T06:57:54.356" v="2"/>
          <ac:cxnSpMkLst>
            <pc:docMk/>
            <pc:sldMk cId="868698035" sldId="256"/>
            <ac:cxnSpMk id="58" creationId="{FAEBC7BB-F5D8-5823-FAD0-6A87CE8CA3C4}"/>
          </ac:cxnSpMkLst>
        </pc:cxnChg>
        <pc:cxnChg chg="add mod">
          <ac:chgData name="Roberto F. R." userId="3e2d614422485eef" providerId="LiveId" clId="{00136706-FF08-42B3-A0E1-7CE6D5A020AA}" dt="2024-09-04T06:57:54.356" v="2"/>
          <ac:cxnSpMkLst>
            <pc:docMk/>
            <pc:sldMk cId="868698035" sldId="256"/>
            <ac:cxnSpMk id="62" creationId="{724522F5-DF09-32E1-49BD-173B5226AF55}"/>
          </ac:cxnSpMkLst>
        </pc:cxnChg>
        <pc:cxnChg chg="add mod">
          <ac:chgData name="Roberto F. R." userId="3e2d614422485eef" providerId="LiveId" clId="{00136706-FF08-42B3-A0E1-7CE6D5A020AA}" dt="2024-09-04T06:57:54.356" v="2"/>
          <ac:cxnSpMkLst>
            <pc:docMk/>
            <pc:sldMk cId="868698035" sldId="256"/>
            <ac:cxnSpMk id="64" creationId="{3D4E8871-ACF6-D7FA-271A-94FA4AB8604D}"/>
          </ac:cxnSpMkLst>
        </pc:cxnChg>
        <pc:cxnChg chg="add mod">
          <ac:chgData name="Roberto F. R." userId="3e2d614422485eef" providerId="LiveId" clId="{00136706-FF08-42B3-A0E1-7CE6D5A020AA}" dt="2024-09-04T06:58:17.745" v="3"/>
          <ac:cxnSpMkLst>
            <pc:docMk/>
            <pc:sldMk cId="868698035" sldId="256"/>
            <ac:cxnSpMk id="66" creationId="{C68B1A0A-A586-4CF0-C624-8931E48CDAAD}"/>
          </ac:cxnSpMkLst>
        </pc:cxnChg>
      </pc:sldChg>
    </pc:docChg>
  </pc:docChgLst>
  <pc:docChgLst>
    <pc:chgData name="Roberto F. R." userId="3e2d614422485eef" providerId="LiveId" clId="{BB5F4E82-01FB-4F73-8105-14BF927B3D6C}"/>
    <pc:docChg chg="undo custSel modSld">
      <pc:chgData name="Roberto F. R." userId="3e2d614422485eef" providerId="LiveId" clId="{BB5F4E82-01FB-4F73-8105-14BF927B3D6C}" dt="2024-09-03T19:10:13.605" v="1313" actId="1036"/>
      <pc:docMkLst>
        <pc:docMk/>
      </pc:docMkLst>
      <pc:sldChg chg="addSp delSp modSp mod">
        <pc:chgData name="Roberto F. R." userId="3e2d614422485eef" providerId="LiveId" clId="{BB5F4E82-01FB-4F73-8105-14BF927B3D6C}" dt="2024-09-03T19:10:13.605" v="1313" actId="1036"/>
        <pc:sldMkLst>
          <pc:docMk/>
          <pc:sldMk cId="868698035" sldId="256"/>
        </pc:sldMkLst>
        <pc:spChg chg="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11" creationId="{5265DFB5-25B3-7BE6-64D2-4510ED9FE24C}"/>
          </ac:spMkLst>
        </pc:spChg>
        <pc:spChg chg="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12" creationId="{D3308966-0002-B42B-49CD-0C32521EB498}"/>
          </ac:spMkLst>
        </pc:spChg>
        <pc:spChg chg="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14" creationId="{9E50BB72-1B91-5944-696D-5621283EB5F3}"/>
          </ac:spMkLst>
        </pc:spChg>
        <pc:spChg chg="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15" creationId="{34BB35B1-E2AB-AEDE-4DD0-DA33DC383CE2}"/>
          </ac:spMkLst>
        </pc:spChg>
        <pc:spChg chg="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20" creationId="{F14F5FC1-1DAF-A5A9-6E74-1524D3FA8312}"/>
          </ac:spMkLst>
        </pc:spChg>
        <pc:spChg chg="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25" creationId="{0D929C0B-4165-DC46-9E62-8C0F53236A95}"/>
          </ac:spMkLst>
        </pc:spChg>
        <pc:spChg chg="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28" creationId="{FA27115A-6E0B-788F-2E7E-EDC1D3DB7CE8}"/>
          </ac:spMkLst>
        </pc:spChg>
        <pc:spChg chg="add 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31" creationId="{0D818D41-5081-6711-D879-5135CF0E5045}"/>
          </ac:spMkLst>
        </pc:spChg>
        <pc:spChg chg="add 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34" creationId="{39AEC5F5-3080-07C7-DAFD-6CE58E75FD76}"/>
          </ac:spMkLst>
        </pc:spChg>
        <pc:spChg chg="add 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36" creationId="{996D4655-8AD3-A38C-89C5-B9A0448318E7}"/>
          </ac:spMkLst>
        </pc:spChg>
        <pc:spChg chg="add 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42" creationId="{EE819880-F71E-C1BB-DB20-6C3AB1C94779}"/>
          </ac:spMkLst>
        </pc:spChg>
        <pc:spChg chg="add 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48" creationId="{4F485606-D88D-0E84-EF20-D10BF06C2C8B}"/>
          </ac:spMkLst>
        </pc:spChg>
        <pc:spChg chg="add 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50" creationId="{4C936083-A63D-5B8C-F653-F51344A956FE}"/>
          </ac:spMkLst>
        </pc:spChg>
        <pc:spChg chg="add mod">
          <ac:chgData name="Roberto F. R." userId="3e2d614422485eef" providerId="LiveId" clId="{BB5F4E82-01FB-4F73-8105-14BF927B3D6C}" dt="2024-09-03T19:10:13.605" v="1313" actId="1036"/>
          <ac:spMkLst>
            <pc:docMk/>
            <pc:sldMk cId="868698035" sldId="256"/>
            <ac:spMk id="52" creationId="{0168BD2C-0462-437D-A554-7E9A6F6B90CA}"/>
          </ac:spMkLst>
        </pc:spChg>
        <pc:picChg chg="mod">
          <ac:chgData name="Roberto F. R." userId="3e2d614422485eef" providerId="LiveId" clId="{BB5F4E82-01FB-4F73-8105-14BF927B3D6C}" dt="2024-09-03T19:10:13.605" v="1313" actId="1036"/>
          <ac:picMkLst>
            <pc:docMk/>
            <pc:sldMk cId="868698035" sldId="256"/>
            <ac:picMk id="27" creationId="{54A986C3-6EA7-60BB-347C-4313821658C0}"/>
          </ac:picMkLst>
        </pc:picChg>
        <pc:picChg chg="add mod">
          <ac:chgData name="Roberto F. R." userId="3e2d614422485eef" providerId="LiveId" clId="{BB5F4E82-01FB-4F73-8105-14BF927B3D6C}" dt="2024-09-03T19:10:13.605" v="1313" actId="1036"/>
          <ac:picMkLst>
            <pc:docMk/>
            <pc:sldMk cId="868698035" sldId="256"/>
            <ac:picMk id="30" creationId="{93601E88-D512-5950-2DFC-6601BB029FFC}"/>
          </ac:picMkLst>
        </pc:picChg>
        <pc:picChg chg="add mod">
          <ac:chgData name="Roberto F. R." userId="3e2d614422485eef" providerId="LiveId" clId="{BB5F4E82-01FB-4F73-8105-14BF927B3D6C}" dt="2024-09-03T19:10:13.605" v="1313" actId="1036"/>
          <ac:picMkLst>
            <pc:docMk/>
            <pc:sldMk cId="868698035" sldId="256"/>
            <ac:picMk id="33" creationId="{01225C4B-5A85-C6BA-EF6E-5FB0E37C1074}"/>
          </ac:picMkLst>
        </pc:picChg>
        <pc:picChg chg="add del mod">
          <ac:chgData name="Roberto F. R." userId="3e2d614422485eef" providerId="LiveId" clId="{BB5F4E82-01FB-4F73-8105-14BF927B3D6C}" dt="2024-09-03T18:42:46.059" v="551" actId="478"/>
          <ac:picMkLst>
            <pc:docMk/>
            <pc:sldMk cId="868698035" sldId="256"/>
            <ac:picMk id="44" creationId="{8F49E25A-C19D-FBA9-3141-54BF39259D20}"/>
          </ac:picMkLst>
        </pc:picChg>
        <pc:picChg chg="add mod">
          <ac:chgData name="Roberto F. R." userId="3e2d614422485eef" providerId="LiveId" clId="{BB5F4E82-01FB-4F73-8105-14BF927B3D6C}" dt="2024-09-03T19:10:13.605" v="1313" actId="1036"/>
          <ac:picMkLst>
            <pc:docMk/>
            <pc:sldMk cId="868698035" sldId="256"/>
            <ac:picMk id="46" creationId="{0C0E077D-6B5B-ECC6-3CB4-4C3E6FD46DD6}"/>
          </ac:picMkLst>
        </pc:picChg>
        <pc:cxnChg chg="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9" creationId="{DC5E2FF5-CFC7-D130-5CAB-C3BE2DD53F6A}"/>
          </ac:cxnSpMkLst>
        </pc:cxnChg>
        <pc:cxnChg chg="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10" creationId="{116DA522-3AC3-1E9F-8460-0CFD48A60DE8}"/>
          </ac:cxnSpMkLst>
        </pc:cxnChg>
        <pc:cxnChg chg="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17" creationId="{7D4BB8E1-F6DB-D7F0-16FC-DF444E08B4BC}"/>
          </ac:cxnSpMkLst>
        </pc:cxnChg>
        <pc:cxnChg chg="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19" creationId="{82266448-53CF-2A60-B1A5-4E7E528CA397}"/>
          </ac:cxnSpMkLst>
        </pc:cxnChg>
        <pc:cxnChg chg="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21" creationId="{1D3F60F1-1DA6-263B-D8F9-1F17DC3E5077}"/>
          </ac:cxnSpMkLst>
        </pc:cxnChg>
        <pc:cxnChg chg="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24" creationId="{2771E583-F510-8303-B538-54D584CDF747}"/>
          </ac:cxnSpMkLst>
        </pc:cxnChg>
        <pc:cxnChg chg="add del mod">
          <ac:chgData name="Roberto F. R." userId="3e2d614422485eef" providerId="LiveId" clId="{BB5F4E82-01FB-4F73-8105-14BF927B3D6C}" dt="2024-09-03T18:30:28.438" v="180" actId="478"/>
          <ac:cxnSpMkLst>
            <pc:docMk/>
            <pc:sldMk cId="868698035" sldId="256"/>
            <ac:cxnSpMk id="37" creationId="{6E3D0AB0-51DF-0E6B-5C2A-E498AFE4F46D}"/>
          </ac:cxnSpMkLst>
        </pc:cxnChg>
        <pc:cxnChg chg="add 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38" creationId="{281BC520-8A18-B4A9-956C-4B87F78AD14A}"/>
          </ac:cxnSpMkLst>
        </pc:cxnChg>
        <pc:cxnChg chg="add 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41" creationId="{99BC5514-5E31-FCBB-342F-CF65C765F34A}"/>
          </ac:cxnSpMkLst>
        </pc:cxnChg>
        <pc:cxnChg chg="add del mod">
          <ac:chgData name="Roberto F. R." userId="3e2d614422485eef" providerId="LiveId" clId="{BB5F4E82-01FB-4F73-8105-14BF927B3D6C}" dt="2024-09-03T19:09:55.200" v="1303" actId="478"/>
          <ac:cxnSpMkLst>
            <pc:docMk/>
            <pc:sldMk cId="868698035" sldId="256"/>
            <ac:cxnSpMk id="47" creationId="{917EA09F-13C1-DE3A-DA6E-F592A0F54F03}"/>
          </ac:cxnSpMkLst>
        </pc:cxnChg>
        <pc:cxnChg chg="add 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49" creationId="{CB8197A0-3C52-C05E-118E-138E9C421166}"/>
          </ac:cxnSpMkLst>
        </pc:cxnChg>
        <pc:cxnChg chg="add mod">
          <ac:chgData name="Roberto F. R." userId="3e2d614422485eef" providerId="LiveId" clId="{BB5F4E82-01FB-4F73-8105-14BF927B3D6C}" dt="2024-09-03T19:10:13.605" v="1313" actId="1036"/>
          <ac:cxnSpMkLst>
            <pc:docMk/>
            <pc:sldMk cId="868698035" sldId="256"/>
            <ac:cxnSpMk id="51" creationId="{DAA9BE6F-86FE-028D-6D71-D23F05EA1FE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50332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54672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14518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03237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22493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05606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256066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55121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46795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4107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205238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7B74E4-503D-4DD6-9EF7-7856196AEDC5}" type="datetimeFigureOut">
              <a:rPr lang="es-US" smtClean="0"/>
              <a:t>9/6/2024</a:t>
            </a:fld>
            <a:endParaRPr lang="es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4A3CCC-D0A1-49B7-907D-7F47A6D16C2D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62319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C5E2FF5-CFC7-D130-5CAB-C3BE2DD53F6A}"/>
              </a:ext>
            </a:extLst>
          </p:cNvPr>
          <p:cNvCxnSpPr/>
          <p:nvPr/>
        </p:nvCxnSpPr>
        <p:spPr>
          <a:xfrm>
            <a:off x="101600" y="1951475"/>
            <a:ext cx="6654800" cy="0"/>
          </a:xfrm>
          <a:prstGeom prst="line">
            <a:avLst/>
          </a:prstGeom>
          <a:ln w="41275"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265DFB5-25B3-7BE6-64D2-4510ED9FE24C}"/>
              </a:ext>
            </a:extLst>
          </p:cNvPr>
          <p:cNvSpPr txBox="1"/>
          <p:nvPr/>
        </p:nvSpPr>
        <p:spPr>
          <a:xfrm>
            <a:off x="2423160" y="1914899"/>
            <a:ext cx="2167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VIERNES, 4 DE ENERO, 1895</a:t>
            </a:r>
            <a:endParaRPr lang="es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3308966-0002-B42B-49CD-0C32521EB498}"/>
              </a:ext>
            </a:extLst>
          </p:cNvPr>
          <p:cNvSpPr txBox="1"/>
          <p:nvPr/>
        </p:nvSpPr>
        <p:spPr>
          <a:xfrm>
            <a:off x="86360" y="1920995"/>
            <a:ext cx="19367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Nos. 2191, 2192.― </a:t>
            </a:r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 LIII</a:t>
            </a:r>
            <a:endParaRPr lang="es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E50BB72-1B91-5944-696D-5621283EB5F3}"/>
              </a:ext>
            </a:extLst>
          </p:cNvPr>
          <p:cNvSpPr txBox="1"/>
          <p:nvPr/>
        </p:nvSpPr>
        <p:spPr>
          <a:xfrm>
            <a:off x="2103156" y="1755171"/>
            <a:ext cx="265168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REGISTRATED AT THE GENERAL POST-OFFICE FOR TRANSMISSION ABROAD.</a:t>
            </a:r>
            <a:endParaRPr lang="es-US" sz="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4BB35B1-E2AB-AEDE-4DD0-DA33DC383CE2}"/>
              </a:ext>
            </a:extLst>
          </p:cNvPr>
          <p:cNvSpPr txBox="1"/>
          <p:nvPr/>
        </p:nvSpPr>
        <p:spPr>
          <a:xfrm>
            <a:off x="5339365" y="1936383"/>
            <a:ext cx="9814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NUMBERS AND COLOURED SUPLEMENT</a:t>
            </a:r>
            <a:endParaRPr lang="es-US" sz="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D4BB8E1-F6DB-D7F0-16FC-DF444E08B4BC}"/>
              </a:ext>
            </a:extLst>
          </p:cNvPr>
          <p:cNvCxnSpPr>
            <a:stCxn id="15" idx="3"/>
            <a:endCxn id="15" idx="3"/>
          </p:cNvCxnSpPr>
          <p:nvPr/>
        </p:nvCxnSpPr>
        <p:spPr>
          <a:xfrm>
            <a:off x="6320784" y="2059494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82266448-53CF-2A60-B1A5-4E7E528CA397}"/>
              </a:ext>
            </a:extLst>
          </p:cNvPr>
          <p:cNvCxnSpPr/>
          <p:nvPr/>
        </p:nvCxnSpPr>
        <p:spPr>
          <a:xfrm>
            <a:off x="6246495" y="1996755"/>
            <a:ext cx="0" cy="125476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14F5FC1-1DAF-A5A9-6E74-1524D3FA8312}"/>
              </a:ext>
            </a:extLst>
          </p:cNvPr>
          <p:cNvSpPr txBox="1"/>
          <p:nvPr/>
        </p:nvSpPr>
        <p:spPr>
          <a:xfrm>
            <a:off x="6185186" y="1941054"/>
            <a:ext cx="6251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-E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ENPENCE</a:t>
            </a:r>
            <a:endParaRPr lang="es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Imagen 2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54A986C3-6EA7-60BB-347C-4313821658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64"/>
          <a:stretch/>
        </p:blipFill>
        <p:spPr>
          <a:xfrm>
            <a:off x="0" y="236637"/>
            <a:ext cx="6858000" cy="1537874"/>
          </a:xfrm>
          <a:prstGeom prst="rect">
            <a:avLst/>
          </a:prstGeom>
        </p:spPr>
      </p:pic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47B79213-BD79-4CEA-CF12-340AAD14CF05}"/>
              </a:ext>
            </a:extLst>
          </p:cNvPr>
          <p:cNvCxnSpPr>
            <a:cxnSpLocks/>
          </p:cNvCxnSpPr>
          <p:nvPr/>
        </p:nvCxnSpPr>
        <p:spPr>
          <a:xfrm flipV="1">
            <a:off x="2473960" y="2369199"/>
            <a:ext cx="0" cy="1834568"/>
          </a:xfrm>
          <a:prstGeom prst="line">
            <a:avLst/>
          </a:prstGeom>
          <a:ln w="952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677076C6-06D6-BF63-AE85-AE59D57EBF3C}"/>
              </a:ext>
            </a:extLst>
          </p:cNvPr>
          <p:cNvCxnSpPr>
            <a:cxnSpLocks/>
          </p:cNvCxnSpPr>
          <p:nvPr/>
        </p:nvCxnSpPr>
        <p:spPr>
          <a:xfrm flipV="1">
            <a:off x="4547374" y="2360554"/>
            <a:ext cx="0" cy="1834568"/>
          </a:xfrm>
          <a:prstGeom prst="line">
            <a:avLst/>
          </a:prstGeom>
          <a:ln w="952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ADE730B-6AF4-CB52-004B-D44E85AB97A8}"/>
              </a:ext>
            </a:extLst>
          </p:cNvPr>
          <p:cNvSpPr txBox="1"/>
          <p:nvPr/>
        </p:nvSpPr>
        <p:spPr>
          <a:xfrm>
            <a:off x="79089" y="2170395"/>
            <a:ext cx="2462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NACIMIENTOS:</a:t>
            </a:r>
          </a:p>
          <a:p>
            <a:pPr algn="ctr"/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-.</a:t>
            </a:r>
          </a:p>
          <a:p>
            <a:pPr algn="ctr"/>
            <a:r>
              <a:rPr lang="es-ES" sz="10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ENTERRAMIENTOS:</a:t>
            </a:r>
          </a:p>
          <a:p>
            <a:pPr algn="ctr"/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s-E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6693CBD9-ACD3-E248-2E6B-8283AEE6FFA8}"/>
              </a:ext>
            </a:extLst>
          </p:cNvPr>
          <p:cNvSpPr txBox="1"/>
          <p:nvPr/>
        </p:nvSpPr>
        <p:spPr>
          <a:xfrm>
            <a:off x="2482596" y="2178113"/>
            <a:ext cx="2039380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Titular:</a:t>
            </a:r>
          </a:p>
          <a:p>
            <a:pPr algn="just"/>
            <a:r>
              <a:rPr lang="es-E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París, Francia. 3 de enero de 1895. </a:t>
            </a:r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del artículo. Texto del artículo. Texto del artículo. Texto del artículo. Texto del artículo. Texto del artículo. Texto del artículo. Texto del artículo. Texto del artículo. </a:t>
            </a:r>
            <a:endParaRPr lang="es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D00750A-5A27-0CC6-AA96-9040629E9292}"/>
              </a:ext>
            </a:extLst>
          </p:cNvPr>
          <p:cNvSpPr txBox="1"/>
          <p:nvPr/>
        </p:nvSpPr>
        <p:spPr>
          <a:xfrm>
            <a:off x="87117" y="9408629"/>
            <a:ext cx="4504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s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Descripción imagen</a:t>
            </a:r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s-US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" name="Imagen 53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3BC5F04A-363E-017B-47BF-467BE7040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6292" y="8013130"/>
            <a:ext cx="1102145" cy="1672404"/>
          </a:xfrm>
          <a:prstGeom prst="rect">
            <a:avLst/>
          </a:prstGeom>
        </p:spPr>
      </p:pic>
      <p:sp>
        <p:nvSpPr>
          <p:cNvPr id="55" name="CuadroTexto 54">
            <a:extLst>
              <a:ext uri="{FF2B5EF4-FFF2-40B4-BE49-F238E27FC236}">
                <a16:creationId xmlns:a16="http://schemas.microsoft.com/office/drawing/2014/main" id="{20398B8C-FD82-F366-E24B-2A8CFAD68A9F}"/>
              </a:ext>
            </a:extLst>
          </p:cNvPr>
          <p:cNvSpPr txBox="1"/>
          <p:nvPr/>
        </p:nvSpPr>
        <p:spPr>
          <a:xfrm>
            <a:off x="4685478" y="7256999"/>
            <a:ext cx="205536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MÁQUINA DEL TIEMPO</a:t>
            </a:r>
          </a:p>
          <a:p>
            <a:pPr algn="ctr"/>
            <a:r>
              <a:rPr lang="es-E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 la novela de H.G. Wells</a:t>
            </a:r>
          </a:p>
          <a:p>
            <a:pPr algn="ctr"/>
            <a:r>
              <a:rPr lang="es-E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disponible en los Almacenes 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Harrods. </a:t>
            </a:r>
            <a:r>
              <a:rPr lang="es-E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(Brompton Road)</a:t>
            </a:r>
            <a:endParaRPr lang="es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FA43568-A39D-B439-271B-4A5CF77E25AF}"/>
              </a:ext>
            </a:extLst>
          </p:cNvPr>
          <p:cNvSpPr txBox="1"/>
          <p:nvPr/>
        </p:nvSpPr>
        <p:spPr>
          <a:xfrm>
            <a:off x="5833038" y="8071264"/>
            <a:ext cx="875584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s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Mientras contemplaba esta siniestra aparición, sentí un cosquilleo en las mejillas…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s-US" sz="10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764B9D2E-2569-FB2D-A7BE-16ADD72DBDC0}"/>
              </a:ext>
            </a:extLst>
          </p:cNvPr>
          <p:cNvCxnSpPr>
            <a:cxnSpLocks/>
          </p:cNvCxnSpPr>
          <p:nvPr/>
        </p:nvCxnSpPr>
        <p:spPr>
          <a:xfrm flipV="1">
            <a:off x="4685478" y="7263929"/>
            <a:ext cx="2070922" cy="3389"/>
          </a:xfrm>
          <a:prstGeom prst="line">
            <a:avLst/>
          </a:prstGeom>
          <a:ln w="41275"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FAEBC7BB-F5D8-5823-FAD0-6A87CE8CA3C4}"/>
              </a:ext>
            </a:extLst>
          </p:cNvPr>
          <p:cNvCxnSpPr>
            <a:cxnSpLocks/>
          </p:cNvCxnSpPr>
          <p:nvPr/>
        </p:nvCxnSpPr>
        <p:spPr>
          <a:xfrm flipV="1">
            <a:off x="4685697" y="5537894"/>
            <a:ext cx="2070922" cy="3389"/>
          </a:xfrm>
          <a:prstGeom prst="line">
            <a:avLst/>
          </a:prstGeom>
          <a:ln w="41275"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CuadroTexto 58">
            <a:extLst>
              <a:ext uri="{FF2B5EF4-FFF2-40B4-BE49-F238E27FC236}">
                <a16:creationId xmlns:a16="http://schemas.microsoft.com/office/drawing/2014/main" id="{08C5D28B-D721-927B-CFE1-7D980676DC3C}"/>
              </a:ext>
            </a:extLst>
          </p:cNvPr>
          <p:cNvSpPr txBox="1"/>
          <p:nvPr/>
        </p:nvSpPr>
        <p:spPr>
          <a:xfrm>
            <a:off x="4611061" y="5537898"/>
            <a:ext cx="2205950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TITULAR ANUNCIO</a:t>
            </a:r>
          </a:p>
          <a:p>
            <a:pPr algn="ctr"/>
            <a:r>
              <a:rPr lang="es-ES" sz="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SUBTITULO ANUNCIO</a:t>
            </a:r>
          </a:p>
          <a:p>
            <a:pPr algn="ctr"/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anuncio. Texto anuncio.</a:t>
            </a:r>
          </a:p>
          <a:p>
            <a:pPr algn="ctr"/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anuncio.</a:t>
            </a:r>
          </a:p>
          <a:p>
            <a:pPr algn="ctr"/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anuncio.</a:t>
            </a:r>
          </a:p>
          <a:p>
            <a:pPr algn="ctr"/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anuncio.</a:t>
            </a:r>
          </a:p>
          <a:p>
            <a:pPr algn="ctr"/>
            <a:r>
              <a:rPr lang="es-ES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Anuncio</a:t>
            </a:r>
            <a:r>
              <a:rPr lang="es-E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A8F4AE68-B6CC-EA87-4FC7-539156BFCC14}"/>
              </a:ext>
            </a:extLst>
          </p:cNvPr>
          <p:cNvSpPr txBox="1"/>
          <p:nvPr/>
        </p:nvSpPr>
        <p:spPr>
          <a:xfrm>
            <a:off x="4581412" y="2183785"/>
            <a:ext cx="2205950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Titular</a:t>
            </a:r>
          </a:p>
          <a:p>
            <a:pPr algn="just"/>
            <a:r>
              <a:rPr lang="es-E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Londres, Inglaterra. 3 de enero de 1895.</a:t>
            </a:r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Texto del artículo. Texto del artículo. Texto del artículo. Texto del artículo. Texto del artículo. Texto del artículo. Texto del artículo. Texto del artículo. </a:t>
            </a:r>
            <a:endParaRPr lang="es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724522F5-DF09-32E1-49BD-173B5226AF55}"/>
              </a:ext>
            </a:extLst>
          </p:cNvPr>
          <p:cNvCxnSpPr>
            <a:cxnSpLocks/>
          </p:cNvCxnSpPr>
          <p:nvPr/>
        </p:nvCxnSpPr>
        <p:spPr>
          <a:xfrm flipV="1">
            <a:off x="4669780" y="3553620"/>
            <a:ext cx="2070922" cy="3389"/>
          </a:xfrm>
          <a:prstGeom prst="line">
            <a:avLst/>
          </a:prstGeom>
          <a:ln w="41275"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CuadroTexto 62">
            <a:extLst>
              <a:ext uri="{FF2B5EF4-FFF2-40B4-BE49-F238E27FC236}">
                <a16:creationId xmlns:a16="http://schemas.microsoft.com/office/drawing/2014/main" id="{B6F7BD45-2AF7-E8E7-7C31-928151150FD7}"/>
              </a:ext>
            </a:extLst>
          </p:cNvPr>
          <p:cNvSpPr txBox="1"/>
          <p:nvPr/>
        </p:nvSpPr>
        <p:spPr>
          <a:xfrm>
            <a:off x="4588487" y="3538562"/>
            <a:ext cx="220595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Titular</a:t>
            </a:r>
          </a:p>
          <a:p>
            <a:pPr algn="just"/>
            <a:r>
              <a:rPr lang="es-E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Londres, Inglaterra. 3 de enero de 1895.</a:t>
            </a:r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Texto del artículo. Texto del artículo. Texto del artículo. Texto del artículo. Texto del artículo. Texto del artículo..</a:t>
            </a:r>
            <a:endParaRPr lang="es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3D4E8871-ACF6-D7FA-271A-94FA4AB8604D}"/>
              </a:ext>
            </a:extLst>
          </p:cNvPr>
          <p:cNvCxnSpPr>
            <a:cxnSpLocks/>
          </p:cNvCxnSpPr>
          <p:nvPr/>
        </p:nvCxnSpPr>
        <p:spPr>
          <a:xfrm flipV="1">
            <a:off x="4669780" y="4557866"/>
            <a:ext cx="2070922" cy="3389"/>
          </a:xfrm>
          <a:prstGeom prst="line">
            <a:avLst/>
          </a:prstGeom>
          <a:ln w="41275"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CuadroTexto 64">
            <a:extLst>
              <a:ext uri="{FF2B5EF4-FFF2-40B4-BE49-F238E27FC236}">
                <a16:creationId xmlns:a16="http://schemas.microsoft.com/office/drawing/2014/main" id="{60E497F6-8EFD-070B-7B14-F44C3388E723}"/>
              </a:ext>
            </a:extLst>
          </p:cNvPr>
          <p:cNvSpPr txBox="1"/>
          <p:nvPr/>
        </p:nvSpPr>
        <p:spPr>
          <a:xfrm>
            <a:off x="4611061" y="4532495"/>
            <a:ext cx="220595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Titular</a:t>
            </a:r>
          </a:p>
          <a:p>
            <a:pPr algn="just"/>
            <a:r>
              <a:rPr lang="es-E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Londres, Inglaterra. 3 de enero de 1895. </a:t>
            </a:r>
            <a:r>
              <a:rPr lang="es-E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del artículo.. Texto del artículo.. Texto del artículo.. Texto del artículo.. Texto del artículo.. Texto del artículo..</a:t>
            </a:r>
            <a:endParaRPr lang="es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C68B1A0A-A586-4CF0-C624-8931E48CDAAD}"/>
              </a:ext>
            </a:extLst>
          </p:cNvPr>
          <p:cNvCxnSpPr/>
          <p:nvPr/>
        </p:nvCxnSpPr>
        <p:spPr>
          <a:xfrm>
            <a:off x="101600" y="2157215"/>
            <a:ext cx="6654800" cy="0"/>
          </a:xfrm>
          <a:prstGeom prst="line">
            <a:avLst/>
          </a:prstGeom>
          <a:ln w="41275" cmpd="dbl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6980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263</Words>
  <Application>Microsoft Office PowerPoint</Application>
  <PresentationFormat>A4 (210 x 297 mm)</PresentationFormat>
  <Paragraphs>30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Roberto F. R.</dc:creator>
  <cp:lastModifiedBy>Roberto F. R.</cp:lastModifiedBy>
  <cp:revision>1</cp:revision>
  <dcterms:created xsi:type="dcterms:W3CDTF">2024-09-03T17:26:30Z</dcterms:created>
  <dcterms:modified xsi:type="dcterms:W3CDTF">2024-09-06T16:45:41Z</dcterms:modified>
</cp:coreProperties>
</file>